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31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009F-B532-41E3-B18C-ED8C8E089DF5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B954-B4B8-43DD-B880-14B876E8B1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31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009F-B532-41E3-B18C-ED8C8E089DF5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B954-B4B8-43DD-B880-14B876E8B1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0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009F-B532-41E3-B18C-ED8C8E089DF5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B954-B4B8-43DD-B880-14B876E8B1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78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009F-B532-41E3-B18C-ED8C8E089DF5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B954-B4B8-43DD-B880-14B876E8B1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61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009F-B532-41E3-B18C-ED8C8E089DF5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B954-B4B8-43DD-B880-14B876E8B1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76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009F-B532-41E3-B18C-ED8C8E089DF5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B954-B4B8-43DD-B880-14B876E8B1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20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009F-B532-41E3-B18C-ED8C8E089DF5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B954-B4B8-43DD-B880-14B876E8B1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38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009F-B532-41E3-B18C-ED8C8E089DF5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B954-B4B8-43DD-B880-14B876E8B1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32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009F-B532-41E3-B18C-ED8C8E089DF5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B954-B4B8-43DD-B880-14B876E8B1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517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009F-B532-41E3-B18C-ED8C8E089DF5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B954-B4B8-43DD-B880-14B876E8B1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808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B009F-B532-41E3-B18C-ED8C8E089DF5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B954-B4B8-43DD-B880-14B876E8B1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99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B009F-B532-41E3-B18C-ED8C8E089DF5}" type="datetimeFigureOut">
              <a:rPr kumimoji="1" lang="ja-JP" altLang="en-US" smtClean="0"/>
              <a:t>2026/5/15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B954-B4B8-43DD-B880-14B876E8B1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65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4C5EC32-3AE1-4407-9762-16454EBE4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724521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9E61EE2-3DF0-4EBD-AE5C-8E6029D1D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8400"/>
            <a:ext cx="6858000" cy="45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00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知美 今永</dc:creator>
  <cp:lastModifiedBy>知美 今永</cp:lastModifiedBy>
  <cp:revision>1</cp:revision>
  <dcterms:created xsi:type="dcterms:W3CDTF">2026-05-15T04:23:27Z</dcterms:created>
  <dcterms:modified xsi:type="dcterms:W3CDTF">2026-05-15T04:24:30Z</dcterms:modified>
</cp:coreProperties>
</file>