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73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15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93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99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07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32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2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89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74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05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83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D21C-4623-47D0-B733-EF61117AEA0E}" type="datetimeFigureOut">
              <a:rPr kumimoji="1" lang="ja-JP" altLang="en-US" smtClean="0"/>
              <a:t>2025/4/27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BBADD-B218-405E-A9AF-2EC0E3AA95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87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E1A6311-C306-492D-BE07-2E618C1C3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426463"/>
              </p:ext>
            </p:extLst>
          </p:nvPr>
        </p:nvGraphicFramePr>
        <p:xfrm>
          <a:off x="508248" y="1919433"/>
          <a:ext cx="11619744" cy="20878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7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5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45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21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64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国名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大学名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受入学部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人数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国別合計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総計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58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2024</a:t>
                      </a:r>
                      <a:r>
                        <a:rPr kumimoji="1" lang="ja-JP" altLang="en-US" sz="1400" dirty="0"/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韓　国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/>
                        <a:t>檀国大学校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文　　学　　部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</a:t>
                      </a:r>
                      <a:r>
                        <a:rPr kumimoji="1" lang="ja-JP" altLang="en-US" sz="1400" dirty="0"/>
                        <a:t>名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</a:t>
                      </a:r>
                      <a:r>
                        <a:rPr kumimoji="1" lang="ja-JP" altLang="en-US" sz="1400" dirty="0"/>
                        <a:t>名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11</a:t>
                      </a:r>
                      <a:r>
                        <a:rPr kumimoji="1" lang="ja-JP" altLang="en-US" sz="1400" dirty="0"/>
                        <a:t>名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台　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/>
                        <a:t>中山医学大学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4</a:t>
                      </a:r>
                      <a:r>
                        <a:rPr kumimoji="1" lang="ja-JP" altLang="en-US" sz="1400" dirty="0"/>
                        <a:t>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10</a:t>
                      </a:r>
                      <a:r>
                        <a:rPr kumimoji="1" lang="ja-JP" altLang="en-US" sz="1400" dirty="0"/>
                        <a:t>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702410"/>
                  </a:ext>
                </a:extLst>
              </a:tr>
              <a:tr h="518161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dirty="0"/>
                        <a:t>中山医学大学</a:t>
                      </a:r>
                      <a:endParaRPr kumimoji="1" lang="en-US" altLang="ja-JP" sz="1400" dirty="0"/>
                    </a:p>
                    <a:p>
                      <a:pPr algn="dist"/>
                      <a:r>
                        <a:rPr kumimoji="1" lang="ja-JP" altLang="en-US" sz="1400" dirty="0"/>
                        <a:t>義　守　大　学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総合政策学部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</a:t>
                      </a:r>
                      <a:r>
                        <a:rPr kumimoji="1" lang="ja-JP" altLang="en-US" sz="1400" dirty="0"/>
                        <a:t>名　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en-US" altLang="ja-JP" sz="1400" dirty="0"/>
                        <a:t>1</a:t>
                      </a:r>
                      <a:r>
                        <a:rPr kumimoji="1" lang="ja-JP" altLang="en-US" sz="1400" dirty="0"/>
                        <a:t>名</a:t>
                      </a:r>
                      <a:endParaRPr kumimoji="1" lang="en-US" altLang="ja-JP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5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中　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広東省外語芸術職業学院</a:t>
                      </a:r>
                      <a:endParaRPr kumimoji="1" lang="en-US" altLang="ja-JP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/>
                        <a:t>短期大学部</a:t>
                      </a:r>
                      <a:endParaRPr kumimoji="1" lang="en-US" altLang="ja-JP" sz="1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4</a:t>
                      </a:r>
                      <a:r>
                        <a:rPr kumimoji="1" lang="ja-JP" altLang="en-US" sz="1400" dirty="0"/>
                        <a:t>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1033445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98DFECD-B2F6-6323-B50A-476C51E18CA9}"/>
              </a:ext>
            </a:extLst>
          </p:cNvPr>
          <p:cNvSpPr/>
          <p:nvPr/>
        </p:nvSpPr>
        <p:spPr>
          <a:xfrm>
            <a:off x="2531614" y="930037"/>
            <a:ext cx="7128769" cy="754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交換留学生の受入（２０２４年度）</a:t>
            </a:r>
          </a:p>
        </p:txBody>
      </p:sp>
    </p:spTree>
    <p:extLst>
      <p:ext uri="{BB962C8B-B14F-4D97-AF65-F5344CB8AC3E}">
        <p14:creationId xmlns:p14="http://schemas.microsoft.com/office/powerpoint/2010/main" val="1450884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65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nagamoto</dc:creator>
  <cp:lastModifiedBy>高橋 孝途</cp:lastModifiedBy>
  <cp:revision>36</cp:revision>
  <cp:lastPrinted>2023-03-10T04:58:01Z</cp:lastPrinted>
  <dcterms:created xsi:type="dcterms:W3CDTF">2018-01-29T02:47:29Z</dcterms:created>
  <dcterms:modified xsi:type="dcterms:W3CDTF">2025-04-27T02:57:39Z</dcterms:modified>
</cp:coreProperties>
</file>