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CC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08" y="8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85762" y="713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285750" y="6471216"/>
            <a:ext cx="6343650" cy="1629833"/>
          </a:xfrm>
        </p:spPr>
        <p:txBody>
          <a:bodyPr anchor="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85750" y="5181600"/>
            <a:ext cx="6343650" cy="12192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16" name="日付プレースホルダー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7" name="コンテンツ プレースホルダー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>
          <a:xfrm>
            <a:off x="2686050" y="101601"/>
            <a:ext cx="2171700" cy="38523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85762" y="459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idx="1"/>
          </p:nvPr>
        </p:nvSpPr>
        <p:spPr>
          <a:xfrm>
            <a:off x="285750" y="2235200"/>
            <a:ext cx="6343650" cy="16256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9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135356" y="3929447"/>
            <a:ext cx="6515100" cy="1579767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228600" y="2133600"/>
            <a:ext cx="31432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half" idx="2"/>
          </p:nvPr>
        </p:nvSpPr>
        <p:spPr>
          <a:xfrm>
            <a:off x="3486150" y="2133600"/>
            <a:ext cx="32575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 28"/>
          <p:cNvSpPr>
            <a:spLocks noGrp="1"/>
          </p:cNvSpPr>
          <p:nvPr>
            <p:ph type="title"/>
          </p:nvPr>
        </p:nvSpPr>
        <p:spPr>
          <a:xfrm>
            <a:off x="228600" y="7213600"/>
            <a:ext cx="6457950" cy="117686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211083" y="889000"/>
            <a:ext cx="3217917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half" idx="3"/>
          </p:nvPr>
        </p:nvSpPr>
        <p:spPr>
          <a:xfrm>
            <a:off x="3483769" y="889000"/>
            <a:ext cx="3219181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211083" y="1754717"/>
            <a:ext cx="3217917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8" name="コンテンツ プレースホルダー 27"/>
          <p:cNvSpPr>
            <a:spLocks noGrp="1"/>
          </p:cNvSpPr>
          <p:nvPr>
            <p:ph sz="quarter" idx="4"/>
          </p:nvPr>
        </p:nvSpPr>
        <p:spPr>
          <a:xfrm>
            <a:off x="3486548" y="1754717"/>
            <a:ext cx="3216402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6172200" y="8636000"/>
            <a:ext cx="571500" cy="329184"/>
          </a:xfrm>
        </p:spPr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385762" y="8026401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 2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24" name="フッター プレースホルダー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85762" y="779882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342900" y="7315200"/>
            <a:ext cx="6343650" cy="69426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idx="2"/>
          </p:nvPr>
        </p:nvSpPr>
        <p:spPr>
          <a:xfrm>
            <a:off x="342900" y="812800"/>
            <a:ext cx="2256235" cy="64008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2681287" y="812800"/>
            <a:ext cx="4005263" cy="6400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29" name="フッター プレースホルダー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タイトル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half" idx="2"/>
          </p:nvPr>
        </p:nvSpPr>
        <p:spPr>
          <a:xfrm>
            <a:off x="285750" y="7377624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143500" y="732369"/>
            <a:ext cx="1371600" cy="7802033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732369"/>
            <a:ext cx="4686300" cy="780203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idx="1"/>
          </p:nvPr>
        </p:nvSpPr>
        <p:spPr>
          <a:xfrm>
            <a:off x="228600" y="2072217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2"/>
          </p:nvPr>
        </p:nvSpPr>
        <p:spPr>
          <a:xfrm>
            <a:off x="4857750" y="101601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989B843-C8E9-45F9-90FD-9FB338E693A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3"/>
          </p:nvPr>
        </p:nvSpPr>
        <p:spPr>
          <a:xfrm>
            <a:off x="2343150" y="101601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6172200" y="8636001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1D3F989-1F1A-41A9-A614-3C8DED3EA27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プレースホルダー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385762" y="1410649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1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1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1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0592" y="180371"/>
            <a:ext cx="6048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ライブ配信による</a:t>
            </a:r>
            <a:endParaRPr lang="en-US" altLang="ja-JP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 四国薬学教育改革 研究発表会</a:t>
            </a:r>
            <a:endParaRPr lang="ja-JP" alt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32656" y="1126622"/>
            <a:ext cx="6336704" cy="682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　日時：平成</a:t>
            </a:r>
            <a:r>
              <a:rPr kumimoji="1"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31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kumimoji="1"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kumimoji="1"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日（日）　</a:t>
            </a:r>
            <a:r>
              <a:rPr kumimoji="1"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時～</a:t>
            </a:r>
            <a:r>
              <a:rPr kumimoji="1"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</a:t>
            </a:r>
            <a:endParaRPr kumimoji="1"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　場所：</a:t>
            </a:r>
            <a:r>
              <a:rPr lang="ja-JP" altLang="en-US" sz="1600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下の最寄りの会場でご参加下さい</a:t>
            </a:r>
            <a:r>
              <a:rPr lang="en-US" altLang="ja-JP" sz="1600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sz="1600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質疑応答も可能です）</a:t>
            </a:r>
            <a:r>
              <a:rPr lang="en-US" altLang="ja-JP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kumimoji="1" lang="ja-JP" altLang="en-US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徳島県・・・徳島文理大学</a:t>
            </a:r>
            <a:r>
              <a:rPr lang="zh-TW" altLang="en-US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薬学部 </a:t>
            </a:r>
            <a:r>
              <a:rPr lang="en-US" altLang="zh-TW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</a:t>
            </a:r>
            <a:r>
              <a:rPr lang="zh-TW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号館 </a:t>
            </a:r>
            <a:r>
              <a:rPr lang="en-US" altLang="zh-TW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zh-TW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階 </a:t>
            </a:r>
            <a:r>
              <a:rPr lang="en-US" altLang="zh-TW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</a:t>
            </a:r>
            <a:r>
              <a:rPr lang="zh-TW" altLang="en-US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講義室</a:t>
            </a:r>
            <a:endParaRPr lang="en-US" altLang="zh-TW" sz="1200" dirty="0" smtClean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000"/>
              </a:lnSpc>
            </a:pPr>
            <a:r>
              <a:rPr kumimoji="1"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香川県・・・徳島文理大学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香川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薬学部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zh-TW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号館</a:t>
            </a:r>
            <a:r>
              <a:rPr lang="en-US" altLang="zh-TW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zh-TW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3F 305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教室</a:t>
            </a:r>
            <a:endParaRPr lang="en-US" altLang="zh-TW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000"/>
              </a:lnSpc>
            </a:pP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愛媛県</a:t>
            </a: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・・・松山大学薬学部 </a:t>
            </a:r>
            <a:r>
              <a:rPr lang="en-US" altLang="ja-JP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階 </a:t>
            </a:r>
            <a:r>
              <a:rPr lang="en-US" altLang="ja-JP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920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教室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000"/>
              </a:lnSpc>
            </a:pPr>
            <a:r>
              <a:rPr kumimoji="1"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高知県・・・高知大学医学部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実習棟</a:t>
            </a:r>
            <a:r>
              <a:rPr lang="en-US" altLang="zh-TW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zh-TW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階　第１</a:t>
            </a:r>
            <a:r>
              <a:rPr lang="zh-TW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講義室</a:t>
            </a:r>
            <a:endParaRPr lang="en-US" altLang="zh-TW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　演題・発表者：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r>
              <a:rPr lang="en-US" altLang="ja-JP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担当校責任者挨拶</a:t>
            </a:r>
            <a:r>
              <a:rPr lang="ja-JP" altLang="en-US" sz="16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徳島</a:t>
            </a: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文理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大学 薬学部長　福山愛保教授</a:t>
            </a:r>
            <a:endParaRPr kumimoji="1" lang="en-US" altLang="ja-JP" sz="16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１．学科別入試に伴った、徳島大学薬学部のカリキュラム改革</a:t>
            </a:r>
            <a:endParaRPr lang="en-US" altLang="ja-JP" sz="16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zh-CN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</a:t>
            </a:r>
            <a:r>
              <a:rPr lang="zh-CN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徳島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大学薬</a:t>
            </a:r>
            <a:r>
              <a:rPr lang="zh-CN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学部 医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薬品機能</a:t>
            </a:r>
            <a:r>
              <a:rPr lang="zh-CN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生化学</a:t>
            </a:r>
            <a:r>
              <a:rPr lang="en-US" altLang="zh-CN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 </a:t>
            </a:r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土屋浩一郎教授</a:t>
            </a:r>
            <a:endParaRPr kumimoji="1" lang="en-US" altLang="ja-JP" sz="16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２．地域医療機関・薬局と協働した「チーム医療」の実践的教育</a:t>
            </a:r>
            <a:endParaRPr lang="en-US" altLang="ja-JP" sz="16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徳島文理大学薬学部 医療</a:t>
            </a: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</a:t>
            </a:r>
            <a:r>
              <a:rPr lang="ja-JP" altLang="en-US" sz="1600" dirty="0" smtClean="0"/>
              <a:t>　</a:t>
            </a:r>
            <a:r>
              <a:rPr lang="zh-TW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吉岡</a:t>
            </a:r>
            <a:r>
              <a:rPr lang="zh-TW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三郎</a:t>
            </a:r>
            <a:r>
              <a:rPr lang="zh-TW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教授</a:t>
            </a:r>
            <a:endParaRPr lang="en-US" altLang="zh-TW" sz="16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</a:t>
            </a:r>
            <a:r>
              <a:rPr lang="ja-JP" altLang="en-US" sz="16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．災害医療における薬剤師の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役割</a:t>
            </a:r>
            <a:endParaRPr lang="en-US" altLang="ja-JP" sz="16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</a:t>
            </a:r>
            <a:r>
              <a:rPr lang="ja-JP" altLang="en-US" sz="1400" dirty="0" err="1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</a:t>
            </a:r>
            <a:r>
              <a:rPr lang="ja-JP" altLang="en-US" sz="14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南海</a:t>
            </a:r>
            <a:r>
              <a:rPr lang="ja-JP" altLang="en-US" sz="14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トラフ地震に備える徳島赤十字病院との共同</a:t>
            </a:r>
            <a:r>
              <a:rPr lang="ja-JP" altLang="en-US" sz="14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演習 </a:t>
            </a:r>
            <a:r>
              <a:rPr lang="ja-JP" altLang="en-US" sz="1400" dirty="0" err="1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</a:t>
            </a:r>
            <a:endParaRPr lang="en-US" altLang="ja-JP" sz="14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徳島文理大学薬学部 </a:t>
            </a:r>
            <a:r>
              <a:rPr lang="zh-CN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医療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</a:t>
            </a:r>
            <a:r>
              <a:rPr lang="ja-JP" altLang="en-US" sz="1600" dirty="0" smtClean="0"/>
              <a:t>　</a:t>
            </a:r>
            <a:r>
              <a:rPr lang="zh-TW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鈴江</a:t>
            </a:r>
            <a:r>
              <a:rPr lang="zh-TW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朋子</a:t>
            </a:r>
            <a:r>
              <a:rPr lang="zh-TW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教授</a:t>
            </a:r>
            <a:endParaRPr lang="en-US" altLang="zh-TW" sz="16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．かかりつけ薬剤師と薬学教育</a:t>
            </a:r>
            <a:endParaRPr lang="en-US" altLang="ja-JP" sz="16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徳島文理大学香川薬学部 医療薬学講座</a:t>
            </a:r>
            <a:r>
              <a:rPr lang="ja-JP" altLang="en-US" sz="1600" dirty="0"/>
              <a:t>　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森久美子教授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５</a:t>
            </a:r>
            <a:r>
              <a:rPr lang="ja-JP" altLang="en-US" sz="16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</a:t>
            </a:r>
            <a:r>
              <a:rPr lang="ja-JP" altLang="en-US" sz="15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地域が求める医療人育成に向けた専門職連携教育 </a:t>
            </a:r>
            <a:r>
              <a:rPr lang="en-US" altLang="ja-JP" sz="15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(IPE) </a:t>
            </a:r>
            <a:r>
              <a:rPr lang="ja-JP" altLang="en-US" sz="15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5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取り組み</a:t>
            </a:r>
            <a:endParaRPr lang="en-US" altLang="ja-JP" sz="1500" dirty="0" smtClean="0">
              <a:solidFill>
                <a:srgbClr val="0000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松山大学薬学部 </a:t>
            </a:r>
            <a:r>
              <a:rPr lang="ja-JP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臨床</a:t>
            </a:r>
            <a:r>
              <a:rPr lang="ja-JP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薬学研究室</a:t>
            </a:r>
            <a:r>
              <a:rPr kumimoji="1"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  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秋山伸二准教授</a:t>
            </a:r>
            <a:endParaRPr lang="en-US" altLang="ja-JP" sz="16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dirty="0" smtClean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ja-JP" altLang="en-US" sz="1600" dirty="0" smtClean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６</a:t>
            </a:r>
            <a:r>
              <a:rPr lang="ja-JP" altLang="en-US" sz="1600" dirty="0">
                <a:solidFill>
                  <a:srgbClr val="00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．薬学教育における災害時教育の必要性とその教育内容について</a:t>
            </a:r>
            <a:r>
              <a:rPr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松山大学薬学部 </a:t>
            </a:r>
            <a:r>
              <a:rPr lang="zh-CN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医療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薬学研究室</a:t>
            </a:r>
            <a:r>
              <a:rPr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  山口巧教授</a:t>
            </a:r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0688" y="7943671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　主催：</a:t>
            </a:r>
            <a:r>
              <a:rPr lang="ja-JP" altLang="ja-JP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「四国の薬学教育改革事業」共同実施</a:t>
            </a:r>
            <a:r>
              <a:rPr lang="ja-JP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委員会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　参加料：無料　●　申し込み：不要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　問い合わせ先：</a:t>
            </a: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</a:t>
            </a:r>
            <a:r>
              <a:rPr lang="ja-JP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「四国の薬学教育改革事業」共同実施委員会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事務担当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小池（電話：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088-602-8465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　</a:t>
            </a:r>
            <a:r>
              <a:rPr lang="ja-JP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</a:t>
            </a:r>
            <a:r>
              <a:rPr lang="ja-JP" altLang="ja-JP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四国の全薬学部の連携・共同による薬学教育改革</a:t>
            </a:r>
            <a:r>
              <a:rPr lang="ja-JP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HP(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先行事業）：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		http://www.bunri-u.ac.jp/shikoku-yaku/</a:t>
            </a:r>
          </a:p>
        </p:txBody>
      </p:sp>
      <p:pic>
        <p:nvPicPr>
          <p:cNvPr id="1028" name="Picture 4" descr="C:\Users\Tsutsumi\AppData\Local\Microsoft\Windows\Temporary Internet Files\Content.IE5\E172812V\1310540381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199" y="2195736"/>
            <a:ext cx="1564049" cy="103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2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トラベル">
  <a:themeElements>
    <a:clrScheme name="トラベル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トラベ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ラベル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137</TotalTime>
  <Words>14</Words>
  <Application>Microsoft Office PowerPoint</Application>
  <PresentationFormat>画面に合わせる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トラベル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Kokie</dc:creator>
  <cp:lastModifiedBy>Kokie</cp:lastModifiedBy>
  <cp:revision>23</cp:revision>
  <dcterms:created xsi:type="dcterms:W3CDTF">2018-11-20T06:17:49Z</dcterms:created>
  <dcterms:modified xsi:type="dcterms:W3CDTF">2018-12-03T02:26:17Z</dcterms:modified>
</cp:coreProperties>
</file>